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94"/>
  </p:normalViewPr>
  <p:slideViewPr>
    <p:cSldViewPr snapToGrid="0" snapToObjects="1" showGuides="1">
      <p:cViewPr varScale="1">
        <p:scale>
          <a:sx n="102" d="100"/>
          <a:sy n="102" d="100"/>
        </p:scale>
        <p:origin x="192" y="6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3CBF83-72BC-F048-AE53-F70DE309F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8C54B4F-8392-4041-86A5-CB54440D92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9DDF4FB-B49C-1E45-987B-F87724E51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95A1-F0D1-3E4D-BB92-B6C3448AC168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33A34E-1726-7244-A9CA-BA06C525A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7FDED25-FE0C-4145-96E5-FC34280EE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663B-E7E2-0346-A943-5468C75768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9117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2BC934-0C29-E845-85F2-6E562B470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630EE8E-63CB-484A-8697-3EBFECF734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C3BE0B3-3595-3747-9349-CF0F81B92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95A1-F0D1-3E4D-BB92-B6C3448AC168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232B77-9233-9248-8EE2-DBE425036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7EDE862-3F35-044F-BC55-59DBB844E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663B-E7E2-0346-A943-5468C75768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893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19C9E07-0D06-B849-9AEB-4816111B95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DC367DB-6824-AC43-AA5A-E7ECAF127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13D1222-8192-754B-A6F9-1B2F33D29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95A1-F0D1-3E4D-BB92-B6C3448AC168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650C76-EE9A-0943-BA14-0F1E350D4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6BF1583-36A2-8341-8EBA-F65690744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663B-E7E2-0346-A943-5468C75768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767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EF7415-804C-F944-B8F0-FF897B611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BA4A01-E98F-9E47-8DDE-C06FB125A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8153983-A8D0-CD4F-B7FF-96CAEFFB2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95A1-F0D1-3E4D-BB92-B6C3448AC168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6E1B3DF-6E20-084E-93CD-F46B2D8B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1452ADD-1AB4-4D47-AFAB-E3B0162EC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663B-E7E2-0346-A943-5468C75768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8469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E4DDB8-2F1A-8647-B2ED-1F353F762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8F0AA13-4728-D54E-8702-7D522408B2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D76B32-203D-4440-B257-C072CB2CF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95A1-F0D1-3E4D-BB92-B6C3448AC168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D4B227D-81F8-314E-ACD0-7BAA2ABBF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5A4F545-E624-6540-94E8-63D3C306D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663B-E7E2-0346-A943-5468C75768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189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5BE369-5671-ED4C-85AE-4B232BED6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4441AC-6C7F-4D49-A9EC-9101CF01A2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3F89B35-5421-3540-AA74-975125456F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4C7B148-972E-F444-B979-B2638396E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95A1-F0D1-3E4D-BB92-B6C3448AC168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DCFF292-1864-1042-B601-9DAAF1422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66524CC-E1B2-3043-845E-D3C6091A6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663B-E7E2-0346-A943-5468C75768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5228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F2DA34-4036-CF4E-BE84-C90D9CB29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890B371-D583-404F-A967-3D3DB0580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06BC429-437B-DF46-96C7-A82EE205BD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3CD4FE4-EB85-1144-93FA-B1963D74EF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2F067DD-D647-FF40-8155-1E0B1314D9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82FDE31-EDC1-B34B-896B-B141EB128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95A1-F0D1-3E4D-BB92-B6C3448AC168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8734F94-8D66-F741-BFF4-173083DE2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E42555D-6EFD-454C-844D-28B5123A3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663B-E7E2-0346-A943-5468C75768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537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65FA0F-CC20-F348-9C6C-2EEE02B70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C402F3D-9A68-0449-8D1E-07B6545E8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95A1-F0D1-3E4D-BB92-B6C3448AC168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19F5B12-B413-CF46-8060-7B2642263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F71DB1D-2653-FC48-BDB8-A1375F6F4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663B-E7E2-0346-A943-5468C75768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739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5ED3514-0BF1-8B4D-8EAD-F07F4593B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95A1-F0D1-3E4D-BB92-B6C3448AC168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28C91FD-049E-5043-9589-1FF438A3E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7589561-158E-BA44-82ED-9D6108191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663B-E7E2-0346-A943-5468C75768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3113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E3B9DD-299B-784F-8CD4-D4E5B8C6D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AA567C-6E05-514D-887A-F0298C314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4CDEBBD-4644-E246-9D94-92F93FFE05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46D05BA-A071-0847-8C6E-53897A06F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95A1-F0D1-3E4D-BB92-B6C3448AC168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6C730BF-52F6-B044-A140-E1550B79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5627427-18C4-A346-96D2-548D137FF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663B-E7E2-0346-A943-5468C75768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9753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22095D-E327-A84E-B6C7-B4D173BA1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85B336F-FE0E-E249-B49E-2B57DB2C13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8B5C22B-75DA-6344-8A61-6666F8C4A2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A833018-C599-9143-AAE8-58A5815B0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95A1-F0D1-3E4D-BB92-B6C3448AC168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8CAEC77-A88F-8946-9E39-693330C37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8A6CFA8-A489-9844-9165-F4DDD7C85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663B-E7E2-0346-A943-5468C75768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19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83E41D2-7F17-C347-8159-CB328AC74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149D4BE-DFBF-CB4F-9F97-85FF83FC39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EA61186-B28F-4D46-99A0-DA308957D8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695A1-F0D1-3E4D-BB92-B6C3448AC168}" type="datetimeFigureOut">
              <a:rPr lang="it-IT" smtClean="0"/>
              <a:t>29/01/20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E891419-3CB3-FF44-A615-962D0FF6B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DF6DC33-4E70-BB40-8D84-7F3F6D4AFE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6663B-E7E2-0346-A943-5468C75768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9327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636"/>
            <a:ext cx="12224667" cy="6885652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303164" y="1395898"/>
            <a:ext cx="6092965" cy="2977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750" b="1" dirty="0">
                <a:ln w="12700">
                  <a:noFill/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Contattaci entro il 31 marzo</a:t>
            </a:r>
          </a:p>
          <a:p>
            <a:endParaRPr lang="it-IT" sz="3750" b="1" dirty="0">
              <a:ln w="12700">
                <a:noFill/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it-IT" sz="375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FLAI CGIL (TERRITORIO)</a:t>
            </a:r>
          </a:p>
          <a:p>
            <a:r>
              <a:rPr lang="it-IT" sz="375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(TELEFONO STRUTTURA)</a:t>
            </a:r>
          </a:p>
          <a:p>
            <a:r>
              <a:rPr lang="it-IT" sz="375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(MAIL STRUTTURA)</a:t>
            </a:r>
          </a:p>
        </p:txBody>
      </p:sp>
    </p:spTree>
    <p:extLst>
      <p:ext uri="{BB962C8B-B14F-4D97-AF65-F5344CB8AC3E}">
        <p14:creationId xmlns:p14="http://schemas.microsoft.com/office/powerpoint/2010/main" val="814717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38"/>
    </mc:Choice>
    <mc:Fallback xmlns="">
      <p:transition xmlns:p14="http://schemas.microsoft.com/office/powerpoint/2010/main" spd="slow" advTm="5238"/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Macintosh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subject/>
  <dc:creator>FLAI CGIL</dc:creator>
  <cp:keywords/>
  <dc:description/>
  <cp:lastModifiedBy>FLAI CGIL</cp:lastModifiedBy>
  <cp:revision>1</cp:revision>
  <dcterms:created xsi:type="dcterms:W3CDTF">2020-01-29T11:39:59Z</dcterms:created>
  <dcterms:modified xsi:type="dcterms:W3CDTF">2020-01-29T11:40:51Z</dcterms:modified>
  <cp:category/>
</cp:coreProperties>
</file>