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 showGuides="1">
      <p:cViewPr varScale="1">
        <p:scale>
          <a:sx n="102" d="100"/>
          <a:sy n="102" d="100"/>
        </p:scale>
        <p:origin x="192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3CBF83-72BC-F048-AE53-F70DE309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8C54B4F-8392-4041-86A5-CB54440D9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DDF4FB-B49C-1E45-987B-F87724E51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33A34E-1726-7244-A9CA-BA06C525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FDED25-FE0C-4145-96E5-FC34280E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11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BC934-0C29-E845-85F2-6E562B47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30EE8E-63CB-484A-8697-3EBFECF73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3BE0B3-3595-3747-9349-CF0F81B9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232B77-9233-9248-8EE2-DBE42503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EDE862-3F35-044F-BC55-59DBB844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93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19C9E07-0D06-B849-9AEB-4816111B9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C367DB-6824-AC43-AA5A-E7ECAF127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3D1222-8192-754B-A6F9-1B2F33D2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650C76-EE9A-0943-BA14-0F1E350D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BF1583-36A2-8341-8EBA-F6569074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67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F7415-804C-F944-B8F0-FF897B611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BA4A01-E98F-9E47-8DDE-C06FB125A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153983-A8D0-CD4F-B7FF-96CAEFFB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E1B3DF-6E20-084E-93CD-F46B2D8B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452ADD-1AB4-4D47-AFAB-E3B0162E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46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E4DDB8-2F1A-8647-B2ED-1F353F76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F0AA13-4728-D54E-8702-7D522408B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D76B32-203D-4440-B257-C072CB2C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4B227D-81F8-314E-ACD0-7BAA2ABBF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A4F545-E624-6540-94E8-63D3C306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18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5BE369-5671-ED4C-85AE-4B232BED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4441AC-6C7F-4D49-A9EC-9101CF01A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F89B35-5421-3540-AA74-975125456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4C7B148-972E-F444-B979-B2638396E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CFF292-1864-1042-B601-9DAAF142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6524CC-E1B2-3043-845E-D3C6091A6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22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F2DA34-4036-CF4E-BE84-C90D9CB2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90B371-D583-404F-A967-3D3DB0580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6BC429-437B-DF46-96C7-A82EE205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CD4FE4-EB85-1144-93FA-B1963D74E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F067DD-D647-FF40-8155-1E0B1314D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2FDE31-EDC1-B34B-896B-B141EB12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8734F94-8D66-F741-BFF4-173083DE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E42555D-6EFD-454C-844D-28B5123A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37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65FA0F-CC20-F348-9C6C-2EEE02B70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C402F3D-9A68-0449-8D1E-07B6545E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9F5B12-B413-CF46-8060-7B264226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71DB1D-2653-FC48-BDB8-A1375F6F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39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ED3514-0BF1-8B4D-8EAD-F07F4593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28C91FD-049E-5043-9589-1FF438A3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589561-158E-BA44-82ED-9D610819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11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E3B9DD-299B-784F-8CD4-D4E5B8C6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AA567C-6E05-514D-887A-F0298C314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4CDEBBD-4644-E246-9D94-92F93FFE0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6D05BA-A071-0847-8C6E-53897A0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C730BF-52F6-B044-A140-E1550B79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627427-18C4-A346-96D2-548D137F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75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22095D-E327-A84E-B6C7-B4D173BA1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85B336F-FE0E-E249-B49E-2B57DB2C13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8B5C22B-75DA-6344-8A61-6666F8C4A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833018-C599-9143-AAE8-58A5815B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CAEC77-A88F-8946-9E39-693330C37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A6CFA8-A489-9844-9165-F4DDD7C8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83E41D2-7F17-C347-8159-CB328AC74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49D4BE-DFBF-CB4F-9F97-85FF83FC3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A61186-B28F-4D46-99A0-DA308957D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95A1-F0D1-3E4D-BB92-B6C3448AC168}" type="datetimeFigureOut">
              <a:rPr lang="it-IT" smtClean="0"/>
              <a:t>29/01/20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891419-3CB3-FF44-A615-962D0FF6B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F6DC33-4E70-BB40-8D84-7F3F6D4AF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663B-E7E2-0346-A943-5468C75768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3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636"/>
            <a:ext cx="12224667" cy="688565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03164" y="1395898"/>
            <a:ext cx="6092965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50" b="1" dirty="0">
                <a:ln w="12700">
                  <a:noFill/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Contattaci entro il 31 marzo</a:t>
            </a:r>
          </a:p>
          <a:p>
            <a:endParaRPr lang="it-IT" sz="3750" b="1" dirty="0">
              <a:ln w="12700">
                <a:noFill/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it-IT" sz="37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FLAI CGIL (TERRITORIO)</a:t>
            </a:r>
          </a:p>
          <a:p>
            <a:r>
              <a:rPr lang="it-IT" sz="37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(TELEFONO STRUTTURA)</a:t>
            </a:r>
          </a:p>
          <a:p>
            <a:r>
              <a:rPr lang="it-IT" sz="37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(MAIL STRUTTURA)</a:t>
            </a:r>
          </a:p>
        </p:txBody>
      </p:sp>
    </p:spTree>
    <p:extLst>
      <p:ext uri="{BB962C8B-B14F-4D97-AF65-F5344CB8AC3E}">
        <p14:creationId xmlns:p14="http://schemas.microsoft.com/office/powerpoint/2010/main" val="81471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8"/>
    </mc:Choice>
    <mc:Fallback xmlns="">
      <p:transition xmlns:p14="http://schemas.microsoft.com/office/powerpoint/2010/main" spd="slow" advTm="5238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FLAI CGIL</dc:creator>
  <cp:keywords/>
  <dc:description/>
  <cp:lastModifiedBy>FLAI CGIL</cp:lastModifiedBy>
  <cp:revision>1</cp:revision>
  <dcterms:created xsi:type="dcterms:W3CDTF">2020-01-29T11:39:59Z</dcterms:created>
  <dcterms:modified xsi:type="dcterms:W3CDTF">2020-01-29T11:40:51Z</dcterms:modified>
  <cp:category/>
</cp:coreProperties>
</file>