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64" r:id="rId5"/>
  </p:sldIdLst>
  <p:sldSz cx="11704638" cy="658336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74">
          <p15:clr>
            <a:srgbClr val="A4A3A4"/>
          </p15:clr>
        </p15:guide>
        <p15:guide id="2" pos="368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875" autoAdjust="0"/>
    <p:restoredTop sz="94762" autoAdjust="0"/>
  </p:normalViewPr>
  <p:slideViewPr>
    <p:cSldViewPr snapToGrid="0" snapToObjects="1">
      <p:cViewPr varScale="1">
        <p:scale>
          <a:sx n="122" d="100"/>
          <a:sy n="122" d="100"/>
        </p:scale>
        <p:origin x="1192" y="184"/>
      </p:cViewPr>
      <p:guideLst>
        <p:guide orient="horz" pos="2074"/>
        <p:guide pos="368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77848" y="2045110"/>
            <a:ext cx="9948942" cy="1411156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755697" y="3730574"/>
            <a:ext cx="8193247" cy="168241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881C3-416C-7242-AFC2-3B76F672856D}" type="datetimeFigureOut">
              <a:rPr lang="it-IT" smtClean="0"/>
              <a:t>29/01/20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3CD3A-B91E-F64B-BABD-21F2059DF2E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5775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881C3-416C-7242-AFC2-3B76F672856D}" type="datetimeFigureOut">
              <a:rPr lang="it-IT" smtClean="0"/>
              <a:t>29/01/20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3CD3A-B91E-F64B-BABD-21F2059DF2E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4904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485862" y="252972"/>
            <a:ext cx="2633544" cy="5400796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85234" y="252972"/>
            <a:ext cx="7705553" cy="5400796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881C3-416C-7242-AFC2-3B76F672856D}" type="datetimeFigureOut">
              <a:rPr lang="it-IT" smtClean="0"/>
              <a:t>29/01/20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3CD3A-B91E-F64B-BABD-21F2059DF2E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2796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881C3-416C-7242-AFC2-3B76F672856D}" type="datetimeFigureOut">
              <a:rPr lang="it-IT" smtClean="0"/>
              <a:t>29/01/20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3CD3A-B91E-F64B-BABD-21F2059DF2E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3243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24586" y="4230423"/>
            <a:ext cx="9948942" cy="130752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24586" y="2790311"/>
            <a:ext cx="9948942" cy="1440111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881C3-416C-7242-AFC2-3B76F672856D}" type="datetimeFigureOut">
              <a:rPr lang="it-IT" smtClean="0"/>
              <a:t>29/01/20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3CD3A-B91E-F64B-BABD-21F2059DF2E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0274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85232" y="1476686"/>
            <a:ext cx="5169548" cy="417708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949858" y="1476686"/>
            <a:ext cx="5169548" cy="417708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881C3-416C-7242-AFC2-3B76F672856D}" type="datetimeFigureOut">
              <a:rPr lang="it-IT" smtClean="0"/>
              <a:t>29/01/20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3CD3A-B91E-F64B-BABD-21F2059DF2E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6147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5232" y="263642"/>
            <a:ext cx="10534174" cy="1097227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85232" y="1473638"/>
            <a:ext cx="5171581" cy="61414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85232" y="2087780"/>
            <a:ext cx="5171581" cy="379305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945797" y="1473638"/>
            <a:ext cx="5173613" cy="61414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945797" y="2087780"/>
            <a:ext cx="5173613" cy="379305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881C3-416C-7242-AFC2-3B76F672856D}" type="datetimeFigureOut">
              <a:rPr lang="it-IT" smtClean="0"/>
              <a:t>29/01/20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3CD3A-B91E-F64B-BABD-21F2059DF2E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3985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881C3-416C-7242-AFC2-3B76F672856D}" type="datetimeFigureOut">
              <a:rPr lang="it-IT" smtClean="0"/>
              <a:t>29/01/20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3CD3A-B91E-F64B-BABD-21F2059DF2E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4105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881C3-416C-7242-AFC2-3B76F672856D}" type="datetimeFigureOut">
              <a:rPr lang="it-IT" smtClean="0"/>
              <a:t>29/01/20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3CD3A-B91E-F64B-BABD-21F2059DF2E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9793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5236" y="262116"/>
            <a:ext cx="3850745" cy="111551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6188" y="262117"/>
            <a:ext cx="6543218" cy="561871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85236" y="1377631"/>
            <a:ext cx="3850745" cy="450320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881C3-416C-7242-AFC2-3B76F672856D}" type="datetimeFigureOut">
              <a:rPr lang="it-IT" smtClean="0"/>
              <a:t>29/01/20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3CD3A-B91E-F64B-BABD-21F2059DF2E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3406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94193" y="4608356"/>
            <a:ext cx="7022783" cy="54404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294193" y="588238"/>
            <a:ext cx="7022783" cy="395001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294193" y="5152397"/>
            <a:ext cx="7022783" cy="7726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881C3-416C-7242-AFC2-3B76F672856D}" type="datetimeFigureOut">
              <a:rPr lang="it-IT" smtClean="0"/>
              <a:t>29/01/20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3CD3A-B91E-F64B-BABD-21F2059DF2E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3964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585232" y="263642"/>
            <a:ext cx="10534174" cy="10972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85232" y="1536120"/>
            <a:ext cx="10534174" cy="43447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585232" y="6101803"/>
            <a:ext cx="2731082" cy="350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E881C3-416C-7242-AFC2-3B76F672856D}" type="datetimeFigureOut">
              <a:rPr lang="it-IT" smtClean="0"/>
              <a:t>29/01/20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999086" y="6101803"/>
            <a:ext cx="3706469" cy="350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388324" y="6101803"/>
            <a:ext cx="2731082" cy="350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43CD3A-B91E-F64B-BABD-21F2059DF2E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9270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735999" cy="6610405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6809117" y="2235019"/>
            <a:ext cx="4772758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b="1" dirty="0" err="1">
                <a:ln w="12700">
                  <a:noFill/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Contact</a:t>
            </a:r>
            <a:r>
              <a:rPr lang="it-IT" sz="3600" b="1" dirty="0">
                <a:ln w="12700">
                  <a:noFill/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it-IT" sz="3600" b="1" dirty="0" err="1">
                <a:ln w="12700">
                  <a:noFill/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us</a:t>
            </a:r>
            <a:r>
              <a:rPr lang="it-IT" sz="3600" b="1" dirty="0">
                <a:ln w="12700">
                  <a:noFill/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:</a:t>
            </a:r>
          </a:p>
          <a:p>
            <a:endParaRPr lang="it-IT" sz="1200" b="1" dirty="0">
              <a:ln w="12700">
                <a:noFill/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it-IT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FLAI CGIL (TERRITORIO)</a:t>
            </a:r>
          </a:p>
          <a:p>
            <a:r>
              <a:rPr lang="it-IT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(TELEFONO TERRITORIO)</a:t>
            </a:r>
          </a:p>
          <a:p>
            <a:r>
              <a:rPr lang="it-IT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(MAIL TERRIOTRIO)</a:t>
            </a:r>
          </a:p>
        </p:txBody>
      </p:sp>
    </p:spTree>
    <p:extLst>
      <p:ext uri="{BB962C8B-B14F-4D97-AF65-F5344CB8AC3E}">
        <p14:creationId xmlns:p14="http://schemas.microsoft.com/office/powerpoint/2010/main" val="675148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238"/>
    </mc:Choice>
    <mc:Fallback xmlns="">
      <p:transition xmlns:p14="http://schemas.microsoft.com/office/powerpoint/2010/main" spd="slow" advTm="5238"/>
    </mc:Fallback>
  </mc:AlternateContent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BBFE9829768D34FA2894AEE629EECA5" ma:contentTypeVersion="2" ma:contentTypeDescription="Creare un nuovo documento." ma:contentTypeScope="" ma:versionID="9795a840efd96382080a1fb08905ad5a">
  <xsd:schema xmlns:xsd="http://www.w3.org/2001/XMLSchema" xmlns:xs="http://www.w3.org/2001/XMLSchema" xmlns:p="http://schemas.microsoft.com/office/2006/metadata/properties" xmlns:ns2="d22888ab-ef6e-4b0a-9320-f3e4736bb783" targetNamespace="http://schemas.microsoft.com/office/2006/metadata/properties" ma:root="true" ma:fieldsID="48ad2e8e0d4492a54da228972116971e" ns2:_="">
    <xsd:import namespace="d22888ab-ef6e-4b0a-9320-f3e4736bb78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2888ab-ef6e-4b0a-9320-f3e4736bb78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128812F-68D7-4731-BB81-0A76B8E184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2888ab-ef6e-4b0a-9320-f3e4736bb7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72DB546-E0F5-4E20-B346-10E94BA26FA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5397486-84D8-4F4F-9665-A24D778BCC54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16</Words>
  <Application>Microsoft Macintosh PowerPoint</Application>
  <PresentationFormat>Personalizzato</PresentationFormat>
  <Paragraphs>5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di Office</vt:lpstr>
      <vt:lpstr>Presentazione standard di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subject/>
  <dc:creator>乩歫椠䱡畳椀㸲㻸ꔿ㌋䬮ꍰ䞮誀圇짗꾬钒붤鏊꣊㥊揤鞁</dc:creator>
  <cp:keywords/>
  <dc:description/>
  <cp:lastModifiedBy>FLAI CGIL</cp:lastModifiedBy>
  <cp:revision>15</cp:revision>
  <dcterms:created xsi:type="dcterms:W3CDTF">2019-12-22T18:06:12Z</dcterms:created>
  <dcterms:modified xsi:type="dcterms:W3CDTF">2020-01-29T11:40:39Z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0x0101009BBFE9829768D34FA2894AEE629EECA5</vt:lpwstr>
  </property>
</Properties>
</file>