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-3464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" y="2832354"/>
            <a:ext cx="7196328" cy="1102519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" y="3943350"/>
            <a:ext cx="7196328" cy="740664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Font typeface="Wingdings 2" pitchFamily="18" charset="2"/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09/08/19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09/08/19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titolo con immagin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90" y="2830746"/>
            <a:ext cx="7199311" cy="1102519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888" y="3943350"/>
            <a:ext cx="7199312" cy="74295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09/08/19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 rot="504148">
            <a:off x="4493544" y="416282"/>
            <a:ext cx="4142460" cy="2314049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6" y="1677521"/>
            <a:ext cx="7612063" cy="1021556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6" y="2712945"/>
            <a:ext cx="7612063" cy="112514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09/08/19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59601"/>
            <a:ext cx="7612063" cy="1063229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5" y="1563291"/>
            <a:ext cx="3657600" cy="313729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637" y="1563291"/>
            <a:ext cx="3657600" cy="313729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09/08/19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59601"/>
            <a:ext cx="7612063" cy="1063229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4" y="1265634"/>
            <a:ext cx="3657600" cy="677466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174" y="1986804"/>
            <a:ext cx="3657600" cy="270622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9637" y="1265634"/>
            <a:ext cx="3657600" cy="677466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9637" y="1986804"/>
            <a:ext cx="3657600" cy="270622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09/08/19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09/08/19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09/08/19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‹n.›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285750"/>
            <a:ext cx="3250360" cy="1223963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1" y="285750"/>
            <a:ext cx="4149725" cy="44148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1563292"/>
            <a:ext cx="3250360" cy="2951559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4767263"/>
            <a:ext cx="1143000" cy="273844"/>
          </a:xfrm>
        </p:spPr>
        <p:txBody>
          <a:bodyPr/>
          <a:lstStyle>
            <a:lvl1pPr algn="l">
              <a:defRPr/>
            </a:lvl1pPr>
          </a:lstStyle>
          <a:p>
            <a:fld id="{03CEC41E-48BD-4881-B6FF-D82EEBBCD904}" type="datetimeFigureOut">
              <a:rPr lang="en-US" smtClean="0"/>
              <a:t>09/08/19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4767263"/>
            <a:ext cx="2895600" cy="273844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4767263"/>
            <a:ext cx="533400" cy="27384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6" y="3200400"/>
            <a:ext cx="7612063" cy="825104"/>
          </a:xfrm>
        </p:spPr>
        <p:txBody>
          <a:bodyPr anchor="b"/>
          <a:lstStyle>
            <a:lvl1pPr algn="ctr">
              <a:defRPr sz="4400" b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4040">
            <a:off x="1779080" y="337849"/>
            <a:ext cx="5486400" cy="2719661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5176" y="4082653"/>
            <a:ext cx="7612063" cy="603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09/08/19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magini con didascal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285750"/>
            <a:ext cx="3250360" cy="1223963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1563292"/>
            <a:ext cx="3250360" cy="2951559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4767263"/>
            <a:ext cx="1143000" cy="273844"/>
          </a:xfrm>
        </p:spPr>
        <p:txBody>
          <a:bodyPr/>
          <a:lstStyle>
            <a:lvl1pPr algn="l">
              <a:defRPr/>
            </a:lvl1pPr>
          </a:lstStyle>
          <a:p>
            <a:fld id="{03CEC41E-48BD-4881-B6FF-D82EEBBCD904}" type="datetimeFigureOut">
              <a:rPr lang="en-US" smtClean="0"/>
              <a:t>09/08/19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4767263"/>
            <a:ext cx="2895600" cy="273844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4767263"/>
            <a:ext cx="533400" cy="27384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t>‹n.›</a:t>
            </a:fld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 rot="307655">
            <a:off x="4082874" y="2390799"/>
            <a:ext cx="4141140" cy="2161034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72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414752">
            <a:off x="4623469" y="253523"/>
            <a:ext cx="4141140" cy="2161034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09/08/19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342900"/>
            <a:ext cx="1497106" cy="4357688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6889" y="342900"/>
            <a:ext cx="6513511" cy="435768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09/08/19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5175" y="59601"/>
            <a:ext cx="7612063" cy="106322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1553135"/>
            <a:ext cx="7612064" cy="3136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3CEC41E-48BD-4881-B6FF-D82EEBBCD904}" type="datetimeFigureOut">
              <a:rPr lang="en-US" smtClean="0"/>
              <a:t>09/08/19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3753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4767263"/>
            <a:ext cx="533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459A5F39-4CE7-434C-A5CB-50A363451602}" type="slidenum">
              <a:rPr lang="en-US" smtClean="0"/>
              <a:t>‹n.›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2"/>
          </a:solidFill>
          <a:effectLst>
            <a:outerShdw blurRad="50800" dist="25400" dir="2700000" algn="tl" rotWithShape="0">
              <a:schemeClr val="bg1">
                <a:alpha val="4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 typeface="Wingdings 2" pitchFamily="18" charset="2"/>
        <a:buChar char=""/>
        <a:defRPr sz="24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2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21180" y="1888928"/>
            <a:ext cx="4773835" cy="2259056"/>
          </a:xfrm>
        </p:spPr>
        <p:txBody>
          <a:bodyPr lIns="0" tIns="0" rIns="0" bIns="0" anchor="t" anchorCtr="0"/>
          <a:lstStyle/>
          <a:p>
            <a:pPr>
              <a:lnSpc>
                <a:spcPts val="3820"/>
              </a:lnSpc>
            </a:pPr>
            <a:r>
              <a:rPr lang="it-IT" sz="3600" spc="-100" dirty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  <a:t>Perché </a:t>
            </a:r>
            <a:r>
              <a:rPr lang="it-IT" sz="3600" spc="-100" dirty="0" smtClean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  <a:t>l’inclusione</a:t>
            </a:r>
            <a:br>
              <a:rPr lang="it-IT" sz="3600" spc="-100" dirty="0" smtClean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</a:br>
            <a:r>
              <a:rPr lang="it-IT" sz="3600" spc="-100" dirty="0" smtClean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  <a:t>per noi è un valore</a:t>
            </a:r>
            <a:endParaRPr lang="it-IT" sz="3600" spc="-100" dirty="0">
              <a:solidFill>
                <a:schemeClr val="bg1"/>
              </a:solidFill>
              <a:effectLst>
                <a:outerShdw blurRad="127000" dist="88900" dir="2700000" algn="tl" rotWithShape="0">
                  <a:srgbClr val="000000">
                    <a:alpha val="50000"/>
                  </a:srgbClr>
                </a:outerShdw>
              </a:effectLst>
              <a:latin typeface="Futura LT Condensed Extra Bold"/>
            </a:endParaRPr>
          </a:p>
        </p:txBody>
      </p:sp>
    </p:spTree>
    <p:extLst>
      <p:ext uri="{BB962C8B-B14F-4D97-AF65-F5344CB8AC3E}">
        <p14:creationId xmlns:p14="http://schemas.microsoft.com/office/powerpoint/2010/main" val="1880240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21180" y="1888928"/>
            <a:ext cx="4773835" cy="2259056"/>
          </a:xfrm>
        </p:spPr>
        <p:txBody>
          <a:bodyPr lIns="0" tIns="0" rIns="0" bIns="0" anchor="t" anchorCtr="0"/>
          <a:lstStyle/>
          <a:p>
            <a:pPr>
              <a:lnSpc>
                <a:spcPts val="3820"/>
              </a:lnSpc>
            </a:pPr>
            <a:r>
              <a:rPr lang="it-IT" sz="3600" spc="-100" dirty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  <a:t>Perché </a:t>
            </a:r>
            <a:r>
              <a:rPr lang="it-IT" sz="3600" spc="-100" dirty="0" smtClean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  <a:t>nessuno</a:t>
            </a:r>
            <a:br>
              <a:rPr lang="it-IT" sz="3600" spc="-100" dirty="0" smtClean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</a:br>
            <a:r>
              <a:rPr lang="it-IT" sz="3600" spc="-100" dirty="0" smtClean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  <a:t>deve essere escluso</a:t>
            </a:r>
            <a:endParaRPr lang="it-IT" sz="3600" spc="-100" dirty="0">
              <a:solidFill>
                <a:schemeClr val="bg1"/>
              </a:solidFill>
              <a:effectLst>
                <a:outerShdw blurRad="127000" dist="88900" dir="2700000" algn="tl" rotWithShape="0">
                  <a:srgbClr val="000000">
                    <a:alpha val="50000"/>
                  </a:srgbClr>
                </a:outerShdw>
              </a:effectLst>
              <a:latin typeface="Futura LT Condensed Extra Bold"/>
            </a:endParaRPr>
          </a:p>
        </p:txBody>
      </p:sp>
    </p:spTree>
    <p:extLst>
      <p:ext uri="{BB962C8B-B14F-4D97-AF65-F5344CB8AC3E}">
        <p14:creationId xmlns:p14="http://schemas.microsoft.com/office/powerpoint/2010/main" val="1118845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21180" y="1888928"/>
            <a:ext cx="4773835" cy="2259056"/>
          </a:xfrm>
        </p:spPr>
        <p:txBody>
          <a:bodyPr lIns="0" tIns="0" rIns="0" bIns="0" anchor="t" anchorCtr="0"/>
          <a:lstStyle/>
          <a:p>
            <a:pPr>
              <a:lnSpc>
                <a:spcPts val="3820"/>
              </a:lnSpc>
            </a:pPr>
            <a:r>
              <a:rPr lang="it-IT" sz="3600" spc="-100" dirty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  <a:t>Perché </a:t>
            </a:r>
            <a:r>
              <a:rPr lang="it-IT" sz="3600" spc="-100" dirty="0" smtClean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  <a:t>i diritti</a:t>
            </a:r>
            <a:br>
              <a:rPr lang="it-IT" sz="3600" spc="-100" dirty="0" smtClean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</a:br>
            <a:r>
              <a:rPr lang="it-IT" sz="3600" spc="-100" dirty="0" smtClean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  <a:t>sono di tutti</a:t>
            </a:r>
            <a:endParaRPr lang="it-IT" sz="3600" spc="-100" dirty="0">
              <a:solidFill>
                <a:schemeClr val="bg1"/>
              </a:solidFill>
              <a:effectLst>
                <a:outerShdw blurRad="127000" dist="88900" dir="2700000" algn="tl" rotWithShape="0">
                  <a:srgbClr val="000000">
                    <a:alpha val="50000"/>
                  </a:srgbClr>
                </a:outerShdw>
              </a:effectLst>
              <a:latin typeface="Futura LT Condensed Extra Bold"/>
            </a:endParaRPr>
          </a:p>
        </p:txBody>
      </p:sp>
    </p:spTree>
    <p:extLst>
      <p:ext uri="{BB962C8B-B14F-4D97-AF65-F5344CB8AC3E}">
        <p14:creationId xmlns:p14="http://schemas.microsoft.com/office/powerpoint/2010/main" val="989523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21180" y="1888928"/>
            <a:ext cx="4773835" cy="2259056"/>
          </a:xfrm>
        </p:spPr>
        <p:txBody>
          <a:bodyPr lIns="0" tIns="0" rIns="0" bIns="0" anchor="t" anchorCtr="0"/>
          <a:lstStyle/>
          <a:p>
            <a:pPr>
              <a:lnSpc>
                <a:spcPts val="3820"/>
              </a:lnSpc>
            </a:pPr>
            <a:r>
              <a:rPr lang="it-IT" sz="3600" spc="-100" dirty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  <a:t>Perché combatte </a:t>
            </a:r>
            <a:br>
              <a:rPr lang="it-IT" sz="3600" spc="-100" dirty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</a:br>
            <a:r>
              <a:rPr lang="it-IT" sz="3600" spc="-100" dirty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  <a:t>per orari che mi aiutino a conciliare </a:t>
            </a:r>
            <a:br>
              <a:rPr lang="it-IT" sz="3600" spc="-100" dirty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</a:br>
            <a:r>
              <a:rPr lang="it-IT" sz="3600" spc="-100" dirty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  <a:t>lavoro e famiglia</a:t>
            </a:r>
          </a:p>
        </p:txBody>
      </p:sp>
    </p:spTree>
    <p:extLst>
      <p:ext uri="{BB962C8B-B14F-4D97-AF65-F5344CB8AC3E}">
        <p14:creationId xmlns:p14="http://schemas.microsoft.com/office/powerpoint/2010/main" val="3538816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21180" y="1888928"/>
            <a:ext cx="4773835" cy="2259056"/>
          </a:xfrm>
        </p:spPr>
        <p:txBody>
          <a:bodyPr lIns="0" tIns="0" rIns="0" bIns="0" anchor="t" anchorCtr="0"/>
          <a:lstStyle/>
          <a:p>
            <a:pPr>
              <a:lnSpc>
                <a:spcPts val="3820"/>
              </a:lnSpc>
            </a:pPr>
            <a:r>
              <a:rPr lang="it-IT" sz="3600" spc="-100" dirty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  <a:t>Perché </a:t>
            </a:r>
            <a:r>
              <a:rPr lang="it-IT" sz="3600" spc="-100" dirty="0" smtClean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  <a:t>la democrazia</a:t>
            </a:r>
            <a:br>
              <a:rPr lang="it-IT" sz="3600" spc="-100" dirty="0" smtClean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</a:br>
            <a:r>
              <a:rPr lang="it-IT" sz="3600" spc="-100" dirty="0" smtClean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  <a:t>per noi è un valore</a:t>
            </a:r>
            <a:endParaRPr lang="it-IT" sz="3600" spc="-100" dirty="0">
              <a:solidFill>
                <a:schemeClr val="bg1"/>
              </a:solidFill>
              <a:effectLst>
                <a:outerShdw blurRad="127000" dist="88900" dir="2700000" algn="tl" rotWithShape="0">
                  <a:srgbClr val="000000">
                    <a:alpha val="50000"/>
                  </a:srgbClr>
                </a:outerShdw>
              </a:effectLst>
              <a:latin typeface="Futura LT Condensed Extra Bold"/>
            </a:endParaRPr>
          </a:p>
        </p:txBody>
      </p:sp>
    </p:spTree>
    <p:extLst>
      <p:ext uri="{BB962C8B-B14F-4D97-AF65-F5344CB8AC3E}">
        <p14:creationId xmlns:p14="http://schemas.microsoft.com/office/powerpoint/2010/main" val="2967948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21180" y="1888928"/>
            <a:ext cx="4773835" cy="2259056"/>
          </a:xfrm>
        </p:spPr>
        <p:txBody>
          <a:bodyPr lIns="0" tIns="0" rIns="0" bIns="0" anchor="t" anchorCtr="0"/>
          <a:lstStyle/>
          <a:p>
            <a:pPr>
              <a:lnSpc>
                <a:spcPts val="3820"/>
              </a:lnSpc>
            </a:pPr>
            <a:r>
              <a:rPr lang="it-IT" sz="3600" spc="-100" dirty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  <a:t>Perché </a:t>
            </a:r>
            <a:r>
              <a:rPr lang="it-IT" sz="3600" spc="-100" dirty="0" smtClean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  <a:t>lotta </a:t>
            </a:r>
            <a:br>
              <a:rPr lang="it-IT" sz="3600" spc="-100" dirty="0" smtClean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</a:br>
            <a:r>
              <a:rPr lang="it-IT" sz="3600" spc="-100" dirty="0" smtClean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  <a:t>per </a:t>
            </a:r>
            <a:r>
              <a:rPr lang="it-IT" sz="3600" spc="-100" dirty="0" smtClean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  <a:t>non rendere</a:t>
            </a:r>
            <a:r>
              <a:rPr lang="it-IT" sz="3600" spc="-100" smtClean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  <a:t/>
            </a:r>
            <a:br>
              <a:rPr lang="it-IT" sz="3600" spc="-100" smtClean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</a:br>
            <a:r>
              <a:rPr lang="it-IT" sz="3600" spc="-100" smtClean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  <a:t>precario</a:t>
            </a:r>
            <a:r>
              <a:rPr lang="it-IT" sz="3600" spc="-100" dirty="0" smtClean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  <a:t/>
            </a:r>
            <a:br>
              <a:rPr lang="it-IT" sz="3600" spc="-100" dirty="0" smtClean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</a:br>
            <a:r>
              <a:rPr lang="it-IT" sz="3600" spc="-100" dirty="0" smtClean="0">
                <a:solidFill>
                  <a:schemeClr val="bg1"/>
                </a:solidFill>
                <a:effectLst>
                  <a:outerShdw blurRad="127000" dist="88900" dir="2700000" algn="tl" rotWithShape="0">
                    <a:srgbClr val="000000">
                      <a:alpha val="50000"/>
                    </a:srgbClr>
                  </a:outerShdw>
                </a:effectLst>
                <a:latin typeface="Futura LT Condensed Extra Bold"/>
              </a:rPr>
              <a:t>il mio lavoro</a:t>
            </a:r>
            <a:endParaRPr lang="it-IT" sz="3600" spc="-100" dirty="0">
              <a:solidFill>
                <a:schemeClr val="bg1"/>
              </a:solidFill>
              <a:effectLst>
                <a:outerShdw blurRad="127000" dist="88900" dir="2700000" algn="tl" rotWithShape="0">
                  <a:srgbClr val="000000">
                    <a:alpha val="50000"/>
                  </a:srgbClr>
                </a:outerShdw>
              </a:effectLst>
              <a:latin typeface="Futura LT Condensed Extra Bold"/>
            </a:endParaRPr>
          </a:p>
        </p:txBody>
      </p:sp>
    </p:spTree>
    <p:extLst>
      <p:ext uri="{BB962C8B-B14F-4D97-AF65-F5344CB8AC3E}">
        <p14:creationId xmlns:p14="http://schemas.microsoft.com/office/powerpoint/2010/main" val="1533042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Habitat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Habitat">
      <a:majorFont>
        <a:latin typeface="Book Antiqua"/>
        <a:ea typeface=""/>
        <a:cs typeface=""/>
        <a:font script="Jpan" typeface="ＭＳ 明朝"/>
      </a:majorFont>
      <a:minorFont>
        <a:latin typeface="Book Antiqua"/>
        <a:ea typeface=""/>
        <a:cs typeface=""/>
        <a:font script="Jpan" typeface="ＭＳ 明朝"/>
      </a:minorFont>
    </a:fontScheme>
    <a:fmtScheme name="Habitat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0000"/>
              </a:schemeClr>
              <a:schemeClr val="phClr">
                <a:satMod val="275000"/>
              </a:schemeClr>
            </a:duotone>
          </a:blip>
          <a:tile tx="0" ty="0" sx="40000" sy="4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30000"/>
              </a:schemeClr>
              <a:schemeClr val="phClr">
                <a:satMod val="275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0000"/>
              <a:satMod val="105000"/>
            </a:schemeClr>
          </a:solidFill>
          <a:prstDash val="solid"/>
        </a:ln>
        <a:ln w="25400" cap="flat" cmpd="sng" algn="ctr">
          <a:solidFill>
            <a:schemeClr val="phClr">
              <a:shade val="80000"/>
            </a:schemeClr>
          </a:solidFill>
          <a:prstDash val="solid"/>
        </a:ln>
        <a:ln w="25400" cap="flat" cmpd="sng" algn="ctr">
          <a:solidFill>
            <a:schemeClr val="phClr">
              <a:shade val="7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r="4200000" sx="105000" sy="105000" algn="t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76200" dist="25400" dir="13200000">
              <a:srgbClr val="000000">
                <a:alpha val="80000"/>
              </a:srgb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19800000"/>
            </a:lightRig>
          </a:scene3d>
          <a:sp3d prstMaterial="softEdge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120</TotalTime>
  <Words>14</Words>
  <Application>Microsoft Macintosh PowerPoint</Application>
  <PresentationFormat>Presentazione su schermo (16:9)</PresentationFormat>
  <Paragraphs>6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Habitat</vt:lpstr>
      <vt:lpstr>Perché l’inclusione per noi è un valore</vt:lpstr>
      <vt:lpstr>Perché nessuno deve essere escluso</vt:lpstr>
      <vt:lpstr>Perché i diritti sono di tutti</vt:lpstr>
      <vt:lpstr>Perché combatte  per orari che mi aiutino a conciliare  lavoro e famiglia</vt:lpstr>
      <vt:lpstr>Perché la democrazia per noi è un valore</vt:lpstr>
      <vt:lpstr>Perché lotta  per non rendere precario il mio lavoro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乩歫椠䱡畳椀㸲㻸ꔿ㌋䬮ꍰ䞮誀圇짗꾬钒붤鏊꣊㥊揤鞁</dc:creator>
  <cp:lastModifiedBy>乩歫椠䱡畳椀㸲㻸ꔿ㌋䬮ꍰ䞮誀圇짗꾬钒붤鏊꣊㥊揤鞁</cp:lastModifiedBy>
  <cp:revision>6</cp:revision>
  <dcterms:created xsi:type="dcterms:W3CDTF">2019-08-08T12:19:07Z</dcterms:created>
  <dcterms:modified xsi:type="dcterms:W3CDTF">2019-08-09T09:38:41Z</dcterms:modified>
</cp:coreProperties>
</file>