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346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2832354"/>
            <a:ext cx="7196328" cy="1102519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3943350"/>
            <a:ext cx="7196328" cy="740664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6" y="3200400"/>
            <a:ext cx="7612063" cy="825104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337849"/>
            <a:ext cx="5486400" cy="2719661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6" y="4082653"/>
            <a:ext cx="7612063" cy="603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285750"/>
            <a:ext cx="3250360" cy="1223963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1563292"/>
            <a:ext cx="3250360" cy="2951559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4767263"/>
            <a:ext cx="1143000" cy="273844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4767263"/>
            <a:ext cx="2895600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4767263"/>
            <a:ext cx="533400" cy="2738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2390799"/>
            <a:ext cx="4141140" cy="216103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253523"/>
            <a:ext cx="4141140" cy="216103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42900"/>
            <a:ext cx="1497106" cy="435768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9" y="342900"/>
            <a:ext cx="6513511" cy="43576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90" y="2830746"/>
            <a:ext cx="7199311" cy="1102519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3943350"/>
            <a:ext cx="7199312" cy="74295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416282"/>
            <a:ext cx="4142460" cy="2314049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6" y="1677521"/>
            <a:ext cx="7612063" cy="102155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6" y="2712945"/>
            <a:ext cx="7612063" cy="112514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59601"/>
            <a:ext cx="7612063" cy="106322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1563291"/>
            <a:ext cx="3657600" cy="31372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1563291"/>
            <a:ext cx="3657600" cy="31372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59601"/>
            <a:ext cx="7612063" cy="106322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265634"/>
            <a:ext cx="3657600" cy="67746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1986804"/>
            <a:ext cx="3657600" cy="27062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265634"/>
            <a:ext cx="3657600" cy="67746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1986804"/>
            <a:ext cx="3657600" cy="27062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285750"/>
            <a:ext cx="3250360" cy="1223963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1" y="285750"/>
            <a:ext cx="4149725" cy="44148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1563292"/>
            <a:ext cx="3250360" cy="2951559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4767263"/>
            <a:ext cx="1143000" cy="273844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4767263"/>
            <a:ext cx="2895600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4767263"/>
            <a:ext cx="533400" cy="2738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59601"/>
            <a:ext cx="7612063" cy="10632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1553135"/>
            <a:ext cx="7612064" cy="313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1180" y="1888928"/>
            <a:ext cx="4773835" cy="2259056"/>
          </a:xfrm>
        </p:spPr>
        <p:txBody>
          <a:bodyPr lIns="0" tIns="0" rIns="0" bIns="0" anchor="t" anchorCtr="0"/>
          <a:lstStyle/>
          <a:p>
            <a:pPr>
              <a:lnSpc>
                <a:spcPts val="3820"/>
              </a:lnSpc>
            </a:pPr>
            <a:r>
              <a:rPr lang="it-IT" sz="3600" spc="-100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Perché </a:t>
            </a:r>
            <a: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l’inclusione</a:t>
            </a:r>
            <a:b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</a:br>
            <a: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per noi è un valore</a:t>
            </a:r>
            <a:endParaRPr lang="it-IT" sz="3600" spc="-100" dirty="0">
              <a:solidFill>
                <a:schemeClr val="bg1"/>
              </a:solidFill>
              <a:effectLst>
                <a:outerShdw blurRad="127000" dist="88900" dir="2700000" algn="tl" rotWithShape="0">
                  <a:srgbClr val="000000">
                    <a:alpha val="50000"/>
                  </a:srgbClr>
                </a:outerShdw>
              </a:effectLst>
              <a:latin typeface="Futura L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88024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1180" y="1888928"/>
            <a:ext cx="4773835" cy="2259056"/>
          </a:xfrm>
        </p:spPr>
        <p:txBody>
          <a:bodyPr lIns="0" tIns="0" rIns="0" bIns="0" anchor="t" anchorCtr="0"/>
          <a:lstStyle/>
          <a:p>
            <a:pPr>
              <a:lnSpc>
                <a:spcPts val="3820"/>
              </a:lnSpc>
            </a:pPr>
            <a:r>
              <a:rPr lang="it-IT" sz="3600" spc="-100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Perché </a:t>
            </a:r>
            <a: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nessuno</a:t>
            </a:r>
            <a:b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</a:br>
            <a: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deve essere escluso</a:t>
            </a:r>
            <a:endParaRPr lang="it-IT" sz="3600" spc="-100" dirty="0">
              <a:solidFill>
                <a:schemeClr val="bg1"/>
              </a:solidFill>
              <a:effectLst>
                <a:outerShdw blurRad="127000" dist="88900" dir="2700000" algn="tl" rotWithShape="0">
                  <a:srgbClr val="000000">
                    <a:alpha val="50000"/>
                  </a:srgbClr>
                </a:outerShdw>
              </a:effectLst>
              <a:latin typeface="Futura L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11884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1180" y="1888928"/>
            <a:ext cx="4773835" cy="2259056"/>
          </a:xfrm>
        </p:spPr>
        <p:txBody>
          <a:bodyPr lIns="0" tIns="0" rIns="0" bIns="0" anchor="t" anchorCtr="0"/>
          <a:lstStyle/>
          <a:p>
            <a:pPr>
              <a:lnSpc>
                <a:spcPts val="3820"/>
              </a:lnSpc>
            </a:pPr>
            <a:r>
              <a:rPr lang="it-IT" sz="3600" spc="-100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Perché </a:t>
            </a:r>
            <a: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i diritti</a:t>
            </a:r>
            <a:b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</a:br>
            <a: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sono di tutti</a:t>
            </a:r>
            <a:endParaRPr lang="it-IT" sz="3600" spc="-100" dirty="0">
              <a:solidFill>
                <a:schemeClr val="bg1"/>
              </a:solidFill>
              <a:effectLst>
                <a:outerShdw blurRad="127000" dist="88900" dir="2700000" algn="tl" rotWithShape="0">
                  <a:srgbClr val="000000">
                    <a:alpha val="50000"/>
                  </a:srgbClr>
                </a:outerShdw>
              </a:effectLst>
              <a:latin typeface="Futura L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98952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1180" y="1888928"/>
            <a:ext cx="4773835" cy="2259056"/>
          </a:xfrm>
        </p:spPr>
        <p:txBody>
          <a:bodyPr lIns="0" tIns="0" rIns="0" bIns="0" anchor="t" anchorCtr="0"/>
          <a:lstStyle/>
          <a:p>
            <a:pPr>
              <a:lnSpc>
                <a:spcPts val="3820"/>
              </a:lnSpc>
            </a:pPr>
            <a:r>
              <a:rPr lang="it-IT" sz="3600" spc="-100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Perché combatte </a:t>
            </a:r>
            <a:br>
              <a:rPr lang="it-IT" sz="3600" spc="-100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</a:br>
            <a:r>
              <a:rPr lang="it-IT" sz="3600" spc="-100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per orari che mi aiutino a conciliare </a:t>
            </a:r>
            <a:br>
              <a:rPr lang="it-IT" sz="3600" spc="-100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</a:br>
            <a:r>
              <a:rPr lang="it-IT" sz="3600" spc="-100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lavoro e famiglia</a:t>
            </a:r>
          </a:p>
        </p:txBody>
      </p:sp>
    </p:spTree>
    <p:extLst>
      <p:ext uri="{BB962C8B-B14F-4D97-AF65-F5344CB8AC3E}">
        <p14:creationId xmlns:p14="http://schemas.microsoft.com/office/powerpoint/2010/main" val="353881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1180" y="1888928"/>
            <a:ext cx="4773835" cy="2259056"/>
          </a:xfrm>
        </p:spPr>
        <p:txBody>
          <a:bodyPr lIns="0" tIns="0" rIns="0" bIns="0" anchor="t" anchorCtr="0"/>
          <a:lstStyle/>
          <a:p>
            <a:pPr>
              <a:lnSpc>
                <a:spcPts val="3820"/>
              </a:lnSpc>
            </a:pPr>
            <a:r>
              <a:rPr lang="it-IT" sz="3600" spc="-100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Perché </a:t>
            </a:r>
            <a: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la democrazia</a:t>
            </a:r>
            <a:b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</a:br>
            <a: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per noi è un valore</a:t>
            </a:r>
            <a:endParaRPr lang="it-IT" sz="3600" spc="-100" dirty="0">
              <a:solidFill>
                <a:schemeClr val="bg1"/>
              </a:solidFill>
              <a:effectLst>
                <a:outerShdw blurRad="127000" dist="88900" dir="2700000" algn="tl" rotWithShape="0">
                  <a:srgbClr val="000000">
                    <a:alpha val="50000"/>
                  </a:srgbClr>
                </a:outerShdw>
              </a:effectLst>
              <a:latin typeface="Futura L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96794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1180" y="1888928"/>
            <a:ext cx="4773835" cy="2259056"/>
          </a:xfrm>
        </p:spPr>
        <p:txBody>
          <a:bodyPr lIns="0" tIns="0" rIns="0" bIns="0" anchor="t" anchorCtr="0"/>
          <a:lstStyle/>
          <a:p>
            <a:pPr>
              <a:lnSpc>
                <a:spcPts val="3820"/>
              </a:lnSpc>
            </a:pPr>
            <a:r>
              <a:rPr lang="it-IT" sz="3600" spc="-100" dirty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Perché </a:t>
            </a:r>
            <a: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lotta </a:t>
            </a:r>
            <a:b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</a:br>
            <a: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per </a:t>
            </a:r>
            <a: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non rendere</a:t>
            </a:r>
            <a:r>
              <a:rPr lang="it-IT" sz="3600" spc="-10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/>
            </a:r>
            <a:br>
              <a:rPr lang="it-IT" sz="3600" spc="-10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</a:br>
            <a:r>
              <a:rPr lang="it-IT" sz="3600" spc="-10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precario</a:t>
            </a:r>
            <a: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/>
            </a:r>
            <a:b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</a:br>
            <a:r>
              <a:rPr lang="it-IT" sz="3600" spc="-100" dirty="0" smtClean="0">
                <a:solidFill>
                  <a:schemeClr val="bg1"/>
                </a:solidFill>
                <a:effectLst>
                  <a:outerShdw blurRad="127000" dist="88900" dir="2700000" algn="tl" rotWithShape="0">
                    <a:srgbClr val="000000">
                      <a:alpha val="50000"/>
                    </a:srgbClr>
                  </a:outerShdw>
                </a:effectLst>
                <a:latin typeface="Futura LT Condensed Extra Bold"/>
              </a:rPr>
              <a:t>il mio lavoro</a:t>
            </a:r>
            <a:endParaRPr lang="it-IT" sz="3600" spc="-100" dirty="0">
              <a:solidFill>
                <a:schemeClr val="bg1"/>
              </a:solidFill>
              <a:effectLst>
                <a:outerShdw blurRad="127000" dist="88900" dir="2700000" algn="tl" rotWithShape="0">
                  <a:srgbClr val="000000">
                    <a:alpha val="50000"/>
                  </a:srgbClr>
                </a:outerShdw>
              </a:effectLst>
              <a:latin typeface="Futura L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53304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120</TotalTime>
  <Words>14</Words>
  <Application>Microsoft Macintosh PowerPoint</Application>
  <PresentationFormat>Presentazione su schermo (16:9)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Habitat</vt:lpstr>
      <vt:lpstr>Perché l’inclusione per noi è un valore</vt:lpstr>
      <vt:lpstr>Perché nessuno deve essere escluso</vt:lpstr>
      <vt:lpstr>Perché i diritti sono di tutti</vt:lpstr>
      <vt:lpstr>Perché combatte  per orari che mi aiutino a conciliare  lavoro e famiglia</vt:lpstr>
      <vt:lpstr>Perché la democrazia per noi è un valore</vt:lpstr>
      <vt:lpstr>Perché lotta  per non rendere precario il mio lavoro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乩歫椠䱡畳椀㸲㻸ꔿ㌋䬮ꍰ䞮誀圇짗꾬钒붤鏊꣊㥊揤鞁</dc:creator>
  <cp:lastModifiedBy>乩歫椠䱡畳椀㸲㻸ꔿ㌋䬮ꍰ䞮誀圇짗꾬钒붤鏊꣊㥊揤鞁</cp:lastModifiedBy>
  <cp:revision>6</cp:revision>
  <dcterms:created xsi:type="dcterms:W3CDTF">2019-08-08T12:19:07Z</dcterms:created>
  <dcterms:modified xsi:type="dcterms:W3CDTF">2019-08-09T09:38:41Z</dcterms:modified>
</cp:coreProperties>
</file>