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62850" cy="10688638"/>
  <p:notesSz cx="6858000" cy="9144000"/>
  <p:defaultTextStyle>
    <a:defPPr>
      <a:defRPr lang="en-US"/>
    </a:defPPr>
    <a:lvl1pPr marL="0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011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021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031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041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052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062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073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083" algn="l" defTabSz="11680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1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048" y="-12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394" y="5885878"/>
            <a:ext cx="5951963" cy="2291130"/>
          </a:xfrm>
        </p:spPr>
        <p:txBody>
          <a:bodyPr vert="horz" lIns="116802" tIns="58401" rIns="116802" bIns="58401" rtlCol="0" anchor="b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394" y="8194623"/>
            <a:ext cx="5951963" cy="1539164"/>
          </a:xfrm>
        </p:spPr>
        <p:txBody>
          <a:bodyPr vert="horz" lIns="116802" tIns="58401" rIns="116802" bIns="58401" rtlCol="0" anchor="t" anchorCtr="0">
            <a:noAutofit/>
          </a:bodyPr>
          <a:lstStyle>
            <a:lvl1pPr marL="0" indent="0" algn="l" defTabSz="1168021" rtl="0" eaLnBrk="1" latinLnBrk="0" hangingPunct="1">
              <a:spcBef>
                <a:spcPct val="0"/>
              </a:spcBef>
              <a:buFont typeface="Wingdings 2" pitchFamily="18" charset="2"/>
              <a:buNone/>
              <a:defRPr sz="23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58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64" y="6650709"/>
            <a:ext cx="6295811" cy="1714637"/>
          </a:xfrm>
        </p:spPr>
        <p:txBody>
          <a:bodyPr anchor="b"/>
          <a:lstStyle>
            <a:lvl1pPr algn="ctr">
              <a:defRPr sz="56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471448" y="702081"/>
            <a:ext cx="4537710" cy="5651691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116802" tIns="58401" rIns="116802" bIns="58401" rtlCol="0">
            <a:normAutofit/>
          </a:bodyPr>
          <a:lstStyle>
            <a:lvl1pPr marL="438008" indent="-438008" algn="l" defTabSz="1168021" rtl="0" eaLnBrk="1" latinLnBrk="0" hangingPunct="1">
              <a:spcBef>
                <a:spcPts val="2555"/>
              </a:spcBef>
              <a:buFont typeface="Wingdings 2" pitchFamily="18" charset="2"/>
              <a:buNone/>
              <a:defRPr sz="23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84011" indent="0">
              <a:buNone/>
              <a:defRPr sz="3600"/>
            </a:lvl2pPr>
            <a:lvl3pPr marL="1168021" indent="0">
              <a:buNone/>
              <a:defRPr sz="3100"/>
            </a:lvl3pPr>
            <a:lvl4pPr marL="1752031" indent="0">
              <a:buNone/>
              <a:defRPr sz="2500"/>
            </a:lvl4pPr>
            <a:lvl5pPr marL="2336041" indent="0">
              <a:buNone/>
              <a:defRPr sz="2500"/>
            </a:lvl5pPr>
            <a:lvl6pPr marL="2920052" indent="0">
              <a:buNone/>
              <a:defRPr sz="2500"/>
            </a:lvl6pPr>
            <a:lvl7pPr marL="3504062" indent="0">
              <a:buNone/>
              <a:defRPr sz="2500"/>
            </a:lvl7pPr>
            <a:lvl8pPr marL="4088073" indent="0">
              <a:buNone/>
              <a:defRPr sz="2500"/>
            </a:lvl8pPr>
            <a:lvl9pPr marL="4672083" indent="0">
              <a:buNone/>
              <a:defRPr sz="2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864" y="8484107"/>
            <a:ext cx="6295811" cy="1254431"/>
          </a:xfrm>
        </p:spPr>
        <p:txBody>
          <a:bodyPr>
            <a:normAutofit/>
          </a:bodyPr>
          <a:lstStyle>
            <a:lvl1pPr marL="0" indent="0" algn="ctr">
              <a:spcBef>
                <a:spcPts val="383"/>
              </a:spcBef>
              <a:buNone/>
              <a:defRPr sz="23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584011" indent="0">
              <a:buNone/>
              <a:defRPr sz="1500"/>
            </a:lvl2pPr>
            <a:lvl3pPr marL="1168021" indent="0">
              <a:buNone/>
              <a:defRPr sz="1300"/>
            </a:lvl3pPr>
            <a:lvl4pPr marL="1752031" indent="0">
              <a:buNone/>
              <a:defRPr sz="1100"/>
            </a:lvl4pPr>
            <a:lvl5pPr marL="2336041" indent="0">
              <a:buNone/>
              <a:defRPr sz="1100"/>
            </a:lvl5pPr>
            <a:lvl6pPr marL="2920052" indent="0">
              <a:buNone/>
              <a:defRPr sz="1100"/>
            </a:lvl6pPr>
            <a:lvl7pPr marL="3504062" indent="0">
              <a:buNone/>
              <a:defRPr sz="1100"/>
            </a:lvl7pPr>
            <a:lvl8pPr marL="4088073" indent="0">
              <a:buNone/>
              <a:defRPr sz="1100"/>
            </a:lvl8pPr>
            <a:lvl9pPr marL="4672083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50" y="593815"/>
            <a:ext cx="2688318" cy="2543501"/>
          </a:xfrm>
        </p:spPr>
        <p:txBody>
          <a:bodyPr anchor="b"/>
          <a:lstStyle>
            <a:lvl1pPr algn="ctr">
              <a:defRPr sz="4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650" y="3248657"/>
            <a:ext cx="2688318" cy="6133595"/>
          </a:xfrm>
        </p:spPr>
        <p:txBody>
          <a:bodyPr vert="horz" lIns="116802" tIns="58401" rIns="116802" bIns="58401" rtlCol="0" anchor="t" anchorCtr="0">
            <a:noAutofit/>
          </a:bodyPr>
          <a:lstStyle>
            <a:lvl1pPr marL="0" indent="0" algn="ctr" defTabSz="1168021" rtl="0" eaLnBrk="1" latinLnBrk="0" hangingPunct="1">
              <a:spcBef>
                <a:spcPts val="766"/>
              </a:spcBef>
              <a:buNone/>
              <a:defRPr sz="23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584011" indent="0">
              <a:buNone/>
              <a:defRPr sz="1500"/>
            </a:lvl2pPr>
            <a:lvl3pPr marL="1168021" indent="0">
              <a:buNone/>
              <a:defRPr sz="1300"/>
            </a:lvl3pPr>
            <a:lvl4pPr marL="1752031" indent="0">
              <a:buNone/>
              <a:defRPr sz="1100"/>
            </a:lvl4pPr>
            <a:lvl5pPr marL="2336041" indent="0">
              <a:buNone/>
              <a:defRPr sz="1100"/>
            </a:lvl5pPr>
            <a:lvl6pPr marL="2920052" indent="0">
              <a:buNone/>
              <a:defRPr sz="1100"/>
            </a:lvl6pPr>
            <a:lvl7pPr marL="3504062" indent="0">
              <a:buNone/>
              <a:defRPr sz="1100"/>
            </a:lvl7pPr>
            <a:lvl8pPr marL="4088073" indent="0">
              <a:buNone/>
              <a:defRPr sz="1100"/>
            </a:lvl8pPr>
            <a:lvl9pPr marL="4672083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8401" y="9906785"/>
            <a:ext cx="945356" cy="569072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89805" y="9906785"/>
            <a:ext cx="2394903" cy="56907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7225" y="9906785"/>
            <a:ext cx="441166" cy="5690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3376877" y="4968287"/>
            <a:ext cx="3425068" cy="449081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3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3823994" y="526843"/>
            <a:ext cx="3425068" cy="449081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3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12576"/>
            <a:ext cx="1238231" cy="905565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969" y="712576"/>
            <a:ext cx="5387216" cy="90556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970" y="5882536"/>
            <a:ext cx="5954430" cy="2291130"/>
          </a:xfrm>
        </p:spPr>
        <p:txBody>
          <a:bodyPr anchor="b" anchorCtr="0"/>
          <a:lstStyle>
            <a:lvl1pPr algn="l">
              <a:defRPr sz="61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68" y="8194622"/>
            <a:ext cx="5954431" cy="1543914"/>
          </a:xfrm>
        </p:spPr>
        <p:txBody>
          <a:bodyPr vert="horz" lIns="116802" tIns="58401" rIns="116802" bIns="58401" rtlCol="0" anchor="t" anchorCtr="0">
            <a:noAutofit/>
          </a:bodyPr>
          <a:lstStyle>
            <a:lvl1pPr marL="0" indent="0" algn="l" defTabSz="1168021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58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3716535" y="865071"/>
            <a:ext cx="3426160" cy="480879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3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64" y="3486034"/>
            <a:ext cx="6295811" cy="2122882"/>
          </a:xfrm>
        </p:spPr>
        <p:txBody>
          <a:bodyPr vert="horz" lIns="116802" tIns="58401" rIns="116802" bIns="58401" rtlCol="0" anchor="b" anchorCtr="0">
            <a:noAutofit/>
          </a:bodyPr>
          <a:lstStyle>
            <a:lvl1pPr algn="ctr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64" y="5637735"/>
            <a:ext cx="6295811" cy="2338138"/>
          </a:xfrm>
        </p:spPr>
        <p:txBody>
          <a:bodyPr vert="horz" lIns="116802" tIns="58401" rIns="116802" bIns="58401" rtlCol="0" anchor="t" anchorCtr="0">
            <a:noAutofit/>
          </a:bodyPr>
          <a:lstStyle>
            <a:lvl1pPr marL="0" indent="0" algn="ctr" defTabSz="1168021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5840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80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20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6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00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4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8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2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64" y="123857"/>
            <a:ext cx="6295811" cy="220948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864" y="3248655"/>
            <a:ext cx="3025140" cy="6519575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 marL="2626020" indent="-440037">
              <a:defRPr sz="2300"/>
            </a:lvl6pPr>
            <a:lvl7pPr marL="2626020" indent="-440037">
              <a:defRPr sz="2300"/>
            </a:lvl7pPr>
            <a:lvl8pPr marL="2626020" indent="-440037">
              <a:defRPr sz="2300"/>
            </a:lvl8pPr>
            <a:lvl9pPr marL="2626020" indent="-440037"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3533" y="3248655"/>
            <a:ext cx="3025140" cy="6519575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 marL="2626020" indent="-440037">
              <a:defRPr sz="2300"/>
            </a:lvl6pPr>
            <a:lvl7pPr marL="2626020" indent="-440037">
              <a:defRPr sz="2300"/>
            </a:lvl7pPr>
            <a:lvl8pPr marL="2626020" indent="-440037">
              <a:defRPr sz="2300"/>
            </a:lvl8pPr>
            <a:lvl9pPr marL="2626020" indent="-440037"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64" y="123857"/>
            <a:ext cx="6295811" cy="220948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63" y="2630098"/>
            <a:ext cx="3025140" cy="140783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/>
            </a:lvl1pPr>
            <a:lvl2pPr marL="584011" indent="0">
              <a:buNone/>
              <a:defRPr sz="2500" b="1"/>
            </a:lvl2pPr>
            <a:lvl3pPr marL="1168021" indent="0">
              <a:buNone/>
              <a:defRPr sz="2300" b="1"/>
            </a:lvl3pPr>
            <a:lvl4pPr marL="1752031" indent="0">
              <a:buNone/>
              <a:defRPr sz="2100" b="1"/>
            </a:lvl4pPr>
            <a:lvl5pPr marL="2336041" indent="0">
              <a:buNone/>
              <a:defRPr sz="2100" b="1"/>
            </a:lvl5pPr>
            <a:lvl6pPr marL="2920052" indent="0">
              <a:buNone/>
              <a:defRPr sz="2100" b="1"/>
            </a:lvl6pPr>
            <a:lvl7pPr marL="3504062" indent="0">
              <a:buNone/>
              <a:defRPr sz="2100" b="1"/>
            </a:lvl7pPr>
            <a:lvl8pPr marL="4088073" indent="0">
              <a:buNone/>
              <a:defRPr sz="2100" b="1"/>
            </a:lvl8pPr>
            <a:lvl9pPr marL="4672083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63" y="4128750"/>
            <a:ext cx="3025140" cy="5623759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 marL="2626020" indent="-440037">
              <a:defRPr sz="2100"/>
            </a:lvl6pPr>
            <a:lvl7pPr marL="2626020" indent="-440037">
              <a:defRPr sz="2100"/>
            </a:lvl7pPr>
            <a:lvl8pPr marL="2626020" indent="-440037">
              <a:defRPr sz="2100"/>
            </a:lvl8pPr>
            <a:lvl9pPr marL="2626020" indent="-440037">
              <a:defRPr sz="2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3533" y="2630098"/>
            <a:ext cx="3025140" cy="140783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/>
            </a:lvl1pPr>
            <a:lvl2pPr marL="584011" indent="0">
              <a:buNone/>
              <a:defRPr sz="2500" b="1"/>
            </a:lvl2pPr>
            <a:lvl3pPr marL="1168021" indent="0">
              <a:buNone/>
              <a:defRPr sz="2300" b="1"/>
            </a:lvl3pPr>
            <a:lvl4pPr marL="1752031" indent="0">
              <a:buNone/>
              <a:defRPr sz="2100" b="1"/>
            </a:lvl4pPr>
            <a:lvl5pPr marL="2336041" indent="0">
              <a:buNone/>
              <a:defRPr sz="2100" b="1"/>
            </a:lvl5pPr>
            <a:lvl6pPr marL="2920052" indent="0">
              <a:buNone/>
              <a:defRPr sz="2100" b="1"/>
            </a:lvl6pPr>
            <a:lvl7pPr marL="3504062" indent="0">
              <a:buNone/>
              <a:defRPr sz="2100" b="1"/>
            </a:lvl7pPr>
            <a:lvl8pPr marL="4088073" indent="0">
              <a:buNone/>
              <a:defRPr sz="2100" b="1"/>
            </a:lvl8pPr>
            <a:lvl9pPr marL="4672083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3533" y="4128750"/>
            <a:ext cx="3025140" cy="5623759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 marL="2626020" indent="-440037">
              <a:defRPr sz="2100"/>
            </a:lvl6pPr>
            <a:lvl7pPr marL="2626020" indent="-440037">
              <a:defRPr sz="2100"/>
            </a:lvl7pPr>
            <a:lvl8pPr marL="2626020" indent="-440037">
              <a:defRPr sz="2100"/>
            </a:lvl8pPr>
            <a:lvl9pPr marL="2626020" indent="-440037">
              <a:defRPr sz="2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50" y="593815"/>
            <a:ext cx="2688318" cy="2543501"/>
          </a:xfrm>
        </p:spPr>
        <p:txBody>
          <a:bodyPr anchor="b"/>
          <a:lstStyle>
            <a:lvl1pPr algn="ctr">
              <a:defRPr sz="4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402" y="593813"/>
            <a:ext cx="3432169" cy="9174415"/>
          </a:xfrm>
        </p:spPr>
        <p:txBody>
          <a:bodyPr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650" y="3248657"/>
            <a:ext cx="2688318" cy="6133595"/>
          </a:xfrm>
        </p:spPr>
        <p:txBody>
          <a:bodyPr vert="horz" lIns="116802" tIns="58401" rIns="116802" bIns="58401" rtlCol="0" anchor="t" anchorCtr="0">
            <a:noAutofit/>
          </a:bodyPr>
          <a:lstStyle>
            <a:lvl1pPr marL="0" indent="0" algn="ctr" defTabSz="1168021" rtl="0" eaLnBrk="1" latinLnBrk="0" hangingPunct="1">
              <a:spcBef>
                <a:spcPts val="766"/>
              </a:spcBef>
              <a:buNone/>
              <a:defRPr sz="23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584011" indent="0">
              <a:buNone/>
              <a:defRPr sz="1500"/>
            </a:lvl2pPr>
            <a:lvl3pPr marL="1168021" indent="0">
              <a:buNone/>
              <a:defRPr sz="1300"/>
            </a:lvl3pPr>
            <a:lvl4pPr marL="1752031" indent="0">
              <a:buNone/>
              <a:defRPr sz="1100"/>
            </a:lvl4pPr>
            <a:lvl5pPr marL="2336041" indent="0">
              <a:buNone/>
              <a:defRPr sz="1100"/>
            </a:lvl5pPr>
            <a:lvl6pPr marL="2920052" indent="0">
              <a:buNone/>
              <a:defRPr sz="1100"/>
            </a:lvl6pPr>
            <a:lvl7pPr marL="3504062" indent="0">
              <a:buNone/>
              <a:defRPr sz="1100"/>
            </a:lvl7pPr>
            <a:lvl8pPr marL="4088073" indent="0">
              <a:buNone/>
              <a:defRPr sz="1100"/>
            </a:lvl8pPr>
            <a:lvl9pPr marL="4672083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8401" y="9906785"/>
            <a:ext cx="945356" cy="569072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89805" y="9906785"/>
            <a:ext cx="2394903" cy="56907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7225" y="9906785"/>
            <a:ext cx="441166" cy="5690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864" y="123857"/>
            <a:ext cx="6295811" cy="2209482"/>
          </a:xfrm>
          <a:prstGeom prst="rect">
            <a:avLst/>
          </a:prstGeom>
        </p:spPr>
        <p:txBody>
          <a:bodyPr vert="horz" lIns="116802" tIns="58401" rIns="116802" bIns="58401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64" y="3227549"/>
            <a:ext cx="6295811" cy="6517972"/>
          </a:xfrm>
          <a:prstGeom prst="rect">
            <a:avLst/>
          </a:prstGeom>
        </p:spPr>
        <p:txBody>
          <a:bodyPr vert="horz" lIns="116802" tIns="58401" rIns="116802" bIns="58401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0043" y="9906785"/>
            <a:ext cx="1764665" cy="569072"/>
          </a:xfrm>
          <a:prstGeom prst="rect">
            <a:avLst/>
          </a:prstGeom>
        </p:spPr>
        <p:txBody>
          <a:bodyPr vert="horz" lIns="116802" tIns="58401" rIns="116802" bIns="58401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021" y="9906785"/>
            <a:ext cx="2394903" cy="569072"/>
          </a:xfrm>
          <a:prstGeom prst="rect">
            <a:avLst/>
          </a:prstGeom>
        </p:spPr>
        <p:txBody>
          <a:bodyPr vert="horz" lIns="116802" tIns="58401" rIns="116802" bIns="58401" rtlCol="0" anchor="ctr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0842" y="9906785"/>
            <a:ext cx="441166" cy="569072"/>
          </a:xfrm>
          <a:prstGeom prst="rect">
            <a:avLst/>
          </a:prstGeom>
        </p:spPr>
        <p:txBody>
          <a:bodyPr vert="horz" lIns="116802" tIns="58401" rIns="116802" bIns="58401" rtlCol="0" anchor="ctr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68021" rtl="0" eaLnBrk="1" latinLnBrk="0" hangingPunct="1">
        <a:spcBef>
          <a:spcPct val="0"/>
        </a:spcBef>
        <a:buNone/>
        <a:defRPr sz="61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438008" indent="-438008" algn="l" defTabSz="1168021" rtl="0" eaLnBrk="1" latinLnBrk="0" hangingPunct="1">
        <a:spcBef>
          <a:spcPts val="2555"/>
        </a:spcBef>
        <a:buFont typeface="Wingdings 2" pitchFamily="18" charset="2"/>
        <a:buChar char=""/>
        <a:defRPr sz="31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876016" indent="-429897" algn="l" defTabSz="1168021" rtl="0" eaLnBrk="1" latinLnBrk="0" hangingPunct="1">
        <a:spcBef>
          <a:spcPts val="766"/>
        </a:spcBef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322135" indent="-446119" algn="l" defTabSz="1168021" rtl="0" eaLnBrk="1" latinLnBrk="0" hangingPunct="1">
        <a:spcBef>
          <a:spcPts val="766"/>
        </a:spcBef>
        <a:buFont typeface="Wingdings 2" pitchFamily="18" charset="2"/>
        <a:buChar char=""/>
        <a:defRPr sz="25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752031" indent="-429897" algn="l" defTabSz="1168021" rtl="0" eaLnBrk="1" latinLnBrk="0" hangingPunct="1">
        <a:spcBef>
          <a:spcPts val="766"/>
        </a:spcBef>
        <a:buFont typeface="Wingdings 2" pitchFamily="18" charset="2"/>
        <a:buChar char=""/>
        <a:defRPr sz="23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2198151" indent="-446119" algn="l" defTabSz="1168021" rtl="0" eaLnBrk="1" latinLnBrk="0" hangingPunct="1">
        <a:spcBef>
          <a:spcPts val="766"/>
        </a:spcBef>
        <a:buFont typeface="Wingdings 2" pitchFamily="18" charset="2"/>
        <a:buChar char=""/>
        <a:defRPr sz="23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626020" indent="-440037" algn="l" defTabSz="1168021" rtl="0" eaLnBrk="1" latinLnBrk="0" hangingPunct="1">
        <a:spcBef>
          <a:spcPct val="20000"/>
        </a:spcBef>
        <a:buFont typeface="Wingdings 2" pitchFamily="18" charset="2"/>
        <a:buChar char=""/>
        <a:defRPr lang="en-US" sz="23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3064028" indent="-440037" algn="l" defTabSz="1168021" rtl="0" eaLnBrk="1" latinLnBrk="0" hangingPunct="1">
        <a:spcBef>
          <a:spcPct val="20000"/>
        </a:spcBef>
        <a:buFont typeface="Wingdings 2" pitchFamily="18" charset="2"/>
        <a:buChar char=""/>
        <a:defRPr lang="en-US" sz="23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3504062" indent="-440037" algn="l" defTabSz="1168021" rtl="0" eaLnBrk="1" latinLnBrk="0" hangingPunct="1">
        <a:spcBef>
          <a:spcPct val="20000"/>
        </a:spcBef>
        <a:buFont typeface="Wingdings 2" pitchFamily="18" charset="2"/>
        <a:buChar char=""/>
        <a:defRPr lang="en-US" sz="23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944099" indent="-440037" algn="l" defTabSz="1168021" rtl="0" eaLnBrk="1" latinLnBrk="0" hangingPunct="1">
        <a:spcBef>
          <a:spcPct val="20000"/>
        </a:spcBef>
        <a:buFont typeface="Wingdings 2" pitchFamily="18" charset="2"/>
        <a:buChar char=""/>
        <a:defRPr lang="en-US" sz="23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11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21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31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041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052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062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073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083" algn="l" defTabSz="11680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556500" cy="77343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9100" y="2552701"/>
            <a:ext cx="3784600" cy="4546600"/>
          </a:xfrm>
        </p:spPr>
        <p:txBody>
          <a:bodyPr lIns="0" tIns="0" rIns="0" bIns="0" anchor="t" anchorCtr="0"/>
          <a:lstStyle/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l’inclusione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 noi </a:t>
            </a: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/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è </a:t>
            </a: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un valore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88024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971550"/>
            <a:ext cx="7556500" cy="77343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19100" y="2552701"/>
            <a:ext cx="3784600" cy="2755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nessuno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deve essere escluso</a:t>
            </a:r>
          </a:p>
        </p:txBody>
      </p:sp>
    </p:spTree>
    <p:extLst>
      <p:ext uri="{BB962C8B-B14F-4D97-AF65-F5344CB8AC3E}">
        <p14:creationId xmlns:p14="http://schemas.microsoft.com/office/powerpoint/2010/main" val="111884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556500" cy="77343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29116" y="2394731"/>
            <a:ext cx="3611603" cy="12039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endParaRPr lang="it-IT" sz="64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19100" y="2552701"/>
            <a:ext cx="3784600" cy="2755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i diritti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sono di tutti</a:t>
            </a:r>
          </a:p>
        </p:txBody>
      </p:sp>
    </p:spTree>
    <p:extLst>
      <p:ext uri="{BB962C8B-B14F-4D97-AF65-F5344CB8AC3E}">
        <p14:creationId xmlns:p14="http://schemas.microsoft.com/office/powerpoint/2010/main" val="98952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556500" cy="77343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19100" y="2552701"/>
            <a:ext cx="3784600" cy="5511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combatte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 orari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che mi aiutino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a conciliare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lavoro </a:t>
            </a:r>
            <a:endParaRPr lang="it-IT" sz="4400" spc="-127" dirty="0" smtClean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  <a:p>
            <a:pPr>
              <a:lnSpc>
                <a:spcPts val="4680"/>
              </a:lnSpc>
            </a:pPr>
            <a:r>
              <a:rPr lang="it-IT" sz="4400" spc="-127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e </a:t>
            </a: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famiglia</a:t>
            </a:r>
          </a:p>
        </p:txBody>
      </p:sp>
    </p:spTree>
    <p:extLst>
      <p:ext uri="{BB962C8B-B14F-4D97-AF65-F5344CB8AC3E}">
        <p14:creationId xmlns:p14="http://schemas.microsoft.com/office/powerpoint/2010/main" val="35388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556500" cy="77343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19100" y="2552701"/>
            <a:ext cx="3784600" cy="4495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la democrazia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 noi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è un valore</a:t>
            </a:r>
          </a:p>
        </p:txBody>
      </p:sp>
    </p:spTree>
    <p:extLst>
      <p:ext uri="{BB962C8B-B14F-4D97-AF65-F5344CB8AC3E}">
        <p14:creationId xmlns:p14="http://schemas.microsoft.com/office/powerpoint/2010/main" val="29679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556500" cy="77343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30200" y="1600201"/>
            <a:ext cx="4038600" cy="952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750893" rtl="0" eaLnBrk="1" latinLnBrk="0" hangingPunct="1">
              <a:spcBef>
                <a:spcPct val="0"/>
              </a:spcBef>
              <a:buNone/>
              <a:defRPr sz="9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it-IT" sz="6000" spc="-127" dirty="0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#</a:t>
            </a:r>
            <a:r>
              <a:rPr lang="it-IT" sz="6000" spc="-127" dirty="0" err="1">
                <a:solidFill>
                  <a:srgbClr val="D12532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IoVotoFlai</a:t>
            </a:r>
            <a:endParaRPr lang="it-IT" sz="6000" spc="-127" dirty="0">
              <a:solidFill>
                <a:srgbClr val="D12532"/>
              </a:solidFill>
              <a:effectLst>
                <a:outerShdw blurRad="127000" dist="88900" dir="2700000" algn="tl" rotWithShape="0">
                  <a:srgbClr val="000000">
                    <a:alpha val="75000"/>
                  </a:srgbClr>
                </a:outerShdw>
              </a:effectLst>
              <a:latin typeface="Futura LT Condensed Extra Bold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19100" y="2552701"/>
            <a:ext cx="3784600" cy="466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68021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Perché lotta 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per non rendere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precario</a:t>
            </a:r>
            <a:b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</a:br>
            <a:r>
              <a:rPr lang="it-IT" sz="4400" spc="-127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75000"/>
                    </a:srgbClr>
                  </a:outerShdw>
                </a:effectLst>
                <a:latin typeface="Futura LT Condensed Extra Bold"/>
              </a:rPr>
              <a:t>il mio lavoro</a:t>
            </a:r>
          </a:p>
        </p:txBody>
      </p:sp>
    </p:spTree>
    <p:extLst>
      <p:ext uri="{BB962C8B-B14F-4D97-AF65-F5344CB8AC3E}">
        <p14:creationId xmlns:p14="http://schemas.microsoft.com/office/powerpoint/2010/main" val="15330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409</TotalTime>
  <Words>24</Words>
  <Application>Microsoft Macintosh PowerPoint</Application>
  <PresentationFormat>Personalizzato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Habitat</vt:lpstr>
      <vt:lpstr>Perché l’inclusione per noi  è un valore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乩歫椠䱡畳椀㸲㻸ꔿ㌋䬮ꍰ䞮誀圇짗꾬钒붤鏊꣊㥊揤鞁</dc:creator>
  <cp:lastModifiedBy>乩歫椠䱡畳椀㸲㻸ꔿ㌋䬮ꍰ䞮誀圇짗꾬钒붤鏊꣊㥊揤鞁</cp:lastModifiedBy>
  <cp:revision>14</cp:revision>
  <dcterms:created xsi:type="dcterms:W3CDTF">2019-08-08T12:19:07Z</dcterms:created>
  <dcterms:modified xsi:type="dcterms:W3CDTF">2019-08-09T10:37:32Z</dcterms:modified>
</cp:coreProperties>
</file>